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6" r:id="rId1"/>
  </p:sldMasterIdLst>
  <p:notesMasterIdLst>
    <p:notesMasterId r:id="rId22"/>
  </p:notesMasterIdLst>
  <p:sldIdLst>
    <p:sldId id="256" r:id="rId2"/>
    <p:sldId id="342" r:id="rId3"/>
    <p:sldId id="349" r:id="rId4"/>
    <p:sldId id="345" r:id="rId5"/>
    <p:sldId id="351" r:id="rId6"/>
    <p:sldId id="353" r:id="rId7"/>
    <p:sldId id="320" r:id="rId8"/>
    <p:sldId id="321" r:id="rId9"/>
    <p:sldId id="318" r:id="rId10"/>
    <p:sldId id="360" r:id="rId11"/>
    <p:sldId id="359" r:id="rId12"/>
    <p:sldId id="354" r:id="rId13"/>
    <p:sldId id="348" r:id="rId14"/>
    <p:sldId id="295" r:id="rId15"/>
    <p:sldId id="304" r:id="rId16"/>
    <p:sldId id="306" r:id="rId17"/>
    <p:sldId id="307" r:id="rId18"/>
    <p:sldId id="356" r:id="rId19"/>
    <p:sldId id="357" r:id="rId20"/>
    <p:sldId id="29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484" autoAdjust="0"/>
  </p:normalViewPr>
  <p:slideViewPr>
    <p:cSldViewPr>
      <p:cViewPr varScale="1">
        <p:scale>
          <a:sx n="93" d="100"/>
          <a:sy n="93" d="100"/>
        </p:scale>
        <p:origin x="8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Қашады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Тактильді жүйе</c:v>
                </c:pt>
                <c:pt idx="1">
                  <c:v>Проприцептивті жүйе</c:v>
                </c:pt>
                <c:pt idx="2">
                  <c:v>Вестибулярлық жүйе</c:v>
                </c:pt>
                <c:pt idx="3">
                  <c:v>Көру</c:v>
                </c:pt>
                <c:pt idx="4">
                  <c:v>Есту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9D-4DDD-8566-4BABE7AB7C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Сезбейді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Тактильді жүйе</c:v>
                </c:pt>
                <c:pt idx="1">
                  <c:v>Проприцептивті жүйе</c:v>
                </c:pt>
                <c:pt idx="2">
                  <c:v>Вестибулярлық жүйе</c:v>
                </c:pt>
                <c:pt idx="3">
                  <c:v>Көру</c:v>
                </c:pt>
                <c:pt idx="4">
                  <c:v>Есту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9D-4DDD-8566-4BABE7AB7C4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Іздейді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Тактильді жүйе</c:v>
                </c:pt>
                <c:pt idx="1">
                  <c:v>Проприцептивті жүйе</c:v>
                </c:pt>
                <c:pt idx="2">
                  <c:v>Вестибулярлық жүйе</c:v>
                </c:pt>
                <c:pt idx="3">
                  <c:v>Көру</c:v>
                </c:pt>
                <c:pt idx="4">
                  <c:v>Есту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1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9D-4DDD-8566-4BABE7AB7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581696"/>
        <c:axId val="135583232"/>
      </c:barChart>
      <c:catAx>
        <c:axId val="135581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5583232"/>
        <c:crosses val="autoZero"/>
        <c:auto val="1"/>
        <c:lblAlgn val="ctr"/>
        <c:lblOffset val="100"/>
        <c:noMultiLvlLbl val="0"/>
      </c:catAx>
      <c:valAx>
        <c:axId val="135583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55816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B963C-6F09-4A1D-9510-CFD37DF8E0D0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630A8-DED8-4A34-A094-1D4DCF45F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93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30A8-DED8-4A34-A094-1D4DCF45FF5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6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6268-338D-488F-9685-22B9461F29EC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FDBF-C7AC-410F-8AFF-1D3F8D6DE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6268-338D-488F-9685-22B9461F29EC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FDBF-C7AC-410F-8AFF-1D3F8D6DE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6268-338D-488F-9685-22B9461F29EC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FDBF-C7AC-410F-8AFF-1D3F8D6DE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6268-338D-488F-9685-22B9461F29EC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FDBF-C7AC-410F-8AFF-1D3F8D6DE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6268-338D-488F-9685-22B9461F29EC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FDBF-C7AC-410F-8AFF-1D3F8D6DE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6268-338D-488F-9685-22B9461F29EC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FDBF-C7AC-410F-8AFF-1D3F8D6DE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6268-338D-488F-9685-22B9461F29EC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FDBF-C7AC-410F-8AFF-1D3F8D6DE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6268-338D-488F-9685-22B9461F29EC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FDBF-C7AC-410F-8AFF-1D3F8D6DE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6268-338D-488F-9685-22B9461F29EC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FDBF-C7AC-410F-8AFF-1D3F8D6DE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6268-338D-488F-9685-22B9461F29EC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FDBF-C7AC-410F-8AFF-1D3F8D6DE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6268-338D-488F-9685-22B9461F29EC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FDBF-C7AC-410F-8AFF-1D3F8D6DE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6268-338D-488F-9685-22B9461F29EC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5FDBF-C7AC-410F-8AFF-1D3F8D6DE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060848"/>
            <a:ext cx="6696744" cy="3456384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Өмір тіршілігі мен денсаулық шектеулерінің халықаралық </a:t>
            </a:r>
            <a:r>
              <a:rPr lang="kk-KZ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жіктемесі</a:t>
            </a:r>
            <a:r>
              <a:rPr lang="kk-KZ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шеңберінде аутизмі бар баланы тексеру балаға көмек көрсету стратегияларын таңдау.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517232"/>
            <a:ext cx="5976664" cy="108012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kk-KZ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педагог-п</a:t>
            </a:r>
            <a:r>
              <a:rPr lang="ru-RU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сихологтар</a:t>
            </a:r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Ер</a:t>
            </a:r>
            <a:r>
              <a:rPr lang="kk-KZ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</a:t>
            </a:r>
            <a:r>
              <a:rPr lang="ru-RU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алиева</a:t>
            </a:r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М.Қ.,</a:t>
            </a:r>
          </a:p>
          <a:p>
            <a:pPr algn="r"/>
            <a:r>
              <a:rPr lang="ru-RU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Бақтығали</a:t>
            </a:r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А.Е.</a:t>
            </a:r>
          </a:p>
          <a:p>
            <a:pPr algn="r"/>
            <a:endParaRPr lang="ru-RU" sz="6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6" y="188641"/>
            <a:ext cx="6734175" cy="1438275"/>
          </a:xfrm>
          <a:prstGeom prst="rect">
            <a:avLst/>
          </a:prstGeom>
          <a:ln>
            <a:headEnd/>
            <a:tailEnd/>
          </a:ln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1076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6494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Күтілетін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нәтиже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аутистік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бұзылыстың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ауырлық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дәрежесі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балалардың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шартты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санатын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белгілеу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0" indent="0">
              <a:buNone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отбасының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сұранысы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0" indent="0">
              <a:buNone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дамудың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күшті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жақтарын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ресурстарды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анықтау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0" indent="0">
              <a:buNone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эмоционалды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ерікті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саланың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өзекті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даму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деңгейін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анықтау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жақын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даму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аймағын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анықтау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араласу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стратегияларына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бейімділік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0" indent="0">
              <a:buNone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отбасының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түзету-дамыту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процесіне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қатысуға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дайындығы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6909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kk-KZ" sz="2400" b="1" dirty="0" smtClean="0"/>
              <a:t>Баладан келесідей ерекшеліктер анықталды:</a:t>
            </a:r>
            <a:endParaRPr lang="ru-RU" sz="2400" b="1" dirty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7313" indent="-4763" algn="just">
              <a:defRPr/>
            </a:pP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ересек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адамға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оның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мінез-құлқына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қызығушылық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түрінде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байланыс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орнатудың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белгілі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бір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мүмкіндіктері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мен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құралдары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жиі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күлімсірейді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психологтың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әрекеттерін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бақылайды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alt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ересек</a:t>
            </a:r>
            <a:r>
              <a:rPr lang="ru-RU" alt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адамға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жақындайды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оның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алдында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тұрады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бетіне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қарайды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дыбыс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шығарады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ересек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адамға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сүйенеді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alt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қолынан</a:t>
            </a:r>
            <a:r>
              <a:rPr lang="ru-RU" alt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тартады</a:t>
            </a:r>
            <a:r>
              <a:rPr lang="ru-RU" alt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87313" indent="-4763" algn="just">
              <a:defRPr/>
            </a:pP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ол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ересек</a:t>
            </a:r>
            <a:r>
              <a:rPr lang="ru-RU" alt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адам</a:t>
            </a:r>
            <a:r>
              <a:rPr lang="ru-RU" alt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ұсынған</a:t>
            </a:r>
            <a:r>
              <a:rPr lang="ru-RU" alt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тапсырмаларға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қысқаша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қатысады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alt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пазлдар</a:t>
            </a:r>
            <a:r>
              <a:rPr lang="ru-RU" alt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сортерлер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жинайды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мұнара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салады</a:t>
            </a:r>
            <a:r>
              <a:rPr lang="ru-RU" alt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87313" indent="-4763" algn="just">
              <a:defRPr/>
            </a:pP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психологпен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ата-анамен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бірлескен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ойын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мен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іс-әрекетке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қысқа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уақыт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қатысады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олар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допты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бір-біріне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домалатады</a:t>
            </a:r>
            <a:r>
              <a:rPr lang="ru-RU" alt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alt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бірін-бірі</a:t>
            </a:r>
            <a:r>
              <a:rPr lang="ru-RU" alt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қуалайды</a:t>
            </a:r>
            <a:r>
              <a:rPr lang="ru-RU" alt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Ол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ересек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адамның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іс-әрекетіне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шектеулі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еліктей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алады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психологтың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кейін</a:t>
            </a:r>
            <a:r>
              <a:rPr lang="ru-RU" alt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қуыршақты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қасықпен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тамақтандырады</a:t>
            </a:r>
            <a:r>
              <a:rPr lang="ru-RU" alt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машинаны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жүргізеді</a:t>
            </a:r>
            <a:r>
              <a:rPr lang="ru-RU" alt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87313" indent="-4763" algn="just">
              <a:defRPr/>
            </a:pP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сөйлеуді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түсінуі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alt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атына</a:t>
            </a:r>
            <a:r>
              <a:rPr lang="ru-RU" alt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жауап</a:t>
            </a:r>
            <a:r>
              <a:rPr lang="ru-RU" alt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бере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алады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бірлескен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зейіннің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реакциялары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жеке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ауызша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өтініштерді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орындау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) .</a:t>
            </a:r>
            <a:endParaRPr lang="ru-RU" alt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endParaRPr lang="ru-RU" alt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57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Психофизикалық дамудың топтық бағалауының протоколы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Сәлемдесу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Баланың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еркін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әрекеті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ойыны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Ата-анамен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әңгімелесу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Атына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қарауы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Бірлескен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назар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аудару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Бірлескен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ойын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эмоционалды-коммуникативті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сенсорлық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ойындар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Көру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есту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сияқты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енсорлық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бағдарлау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реакцияларын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зерттеу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Танымдық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іс-әрекетті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зерттеу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үстел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үсті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тапсырмаларды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орындау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пішіндерді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түстерді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шамаларды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салғыш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(вкладыш),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сортерлер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пирамида)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сәйкестендіру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ажырату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атау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"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Анасының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бөлмеден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шығуы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эксперименттік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жағдайындағы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баланың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мінез-құлқын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бақылау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Ірі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ұсақ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моториканы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зерттеу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Сөйлеуді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зерттеу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түсіну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өзіндік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сөйлеу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ойыншықтар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заттар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9656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80728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Топтық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нәтижелері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мамандардың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ұсыныстары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21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Көмек</a:t>
            </a:r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стратегияларын</a:t>
            </a:r>
            <a:r>
              <a:rPr lang="ru-RU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таңдау</a:t>
            </a:r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имитация </a:t>
            </a:r>
            <a:r>
              <a:rPr lang="ru-RU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кешіктірілген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имитация </a:t>
            </a:r>
            <a:r>
              <a:rPr lang="ru-RU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әдісі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ru-RU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сенсорлық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ойындар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эмоционалды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ойындар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   </a:t>
            </a:r>
            <a:r>
              <a:rPr lang="ru-RU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пекс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Бала </a:t>
            </a:r>
            <a:r>
              <a:rPr lang="ru-RU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дамуының</a:t>
            </a:r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қандай</a:t>
            </a:r>
            <a:r>
              <a:rPr lang="ru-RU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</a:t>
            </a:r>
            <a:r>
              <a:rPr lang="kk-KZ" sz="18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ұстарын</a:t>
            </a:r>
            <a:r>
              <a:rPr lang="ru-RU" sz="18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дамыту</a:t>
            </a:r>
            <a:r>
              <a:rPr lang="ru-RU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керек</a:t>
            </a:r>
            <a:r>
              <a:rPr lang="ru-RU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коммуникация </a:t>
            </a:r>
            <a:r>
              <a:rPr lang="ru-RU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әлеуметтік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өзара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іс-қимыл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танымдық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қызмет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сөйлеуді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дамыту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мінез-құлықты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ерікті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реттеу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сенсомоторлы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даму;</a:t>
            </a:r>
          </a:p>
          <a:p>
            <a:pPr>
              <a:buFontTx/>
              <a:buChar char="-"/>
            </a:pPr>
            <a:r>
              <a:rPr lang="ru-RU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әлеуметтік-тұрмыстық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дағдыларды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қалыптастыру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ru-RU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Балаға</a:t>
            </a:r>
            <a:r>
              <a:rPr lang="ru-RU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қандай</a:t>
            </a:r>
            <a:r>
              <a:rPr lang="ru-RU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мамандардың</a:t>
            </a:r>
            <a:r>
              <a:rPr lang="ru-RU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қызметтері</a:t>
            </a:r>
            <a:r>
              <a:rPr lang="ru-RU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қажет</a:t>
            </a:r>
            <a:r>
              <a:rPr lang="ru-RU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психолог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ru-RU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әлеуметтік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педагог;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невропатолог </a:t>
            </a:r>
            <a:r>
              <a:rPr lang="ru-RU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дәрігерлерінде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емделу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, массаж.</a:t>
            </a:r>
          </a:p>
        </p:txBody>
      </p:sp>
    </p:spTree>
    <p:extLst>
      <p:ext uri="{BB962C8B-B14F-4D97-AF65-F5344CB8AC3E}">
        <p14:creationId xmlns:p14="http://schemas.microsoft.com/office/powerpoint/2010/main" val="2629973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9170"/>
          </a:xfrm>
        </p:spPr>
        <p:txBody>
          <a:bodyPr>
            <a:noAutofit/>
          </a:bodyPr>
          <a:lstStyle/>
          <a:p>
            <a:r>
              <a:rPr lang="kk-KZ" sz="1600" b="1" cap="sm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kk-KZ" sz="1600" b="1" cap="sm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1600" b="1" cap="sm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ЖЕКЕШЕ </a:t>
            </a:r>
            <a:r>
              <a:rPr lang="kk-KZ" sz="16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ДАМЫТУ БАҒДАРЛАМАСЫ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9936" y="612660"/>
            <a:ext cx="7776864" cy="136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kk-KZ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Түзете-дамыту</a:t>
            </a:r>
            <a:r>
              <a:rPr lang="kk-KZ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бағдарламасы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Aft>
                <a:spcPts val="0"/>
              </a:spcAft>
            </a:pPr>
            <a:r>
              <a:rPr lang="kk-K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Бағдарламаны </a:t>
            </a:r>
            <a:r>
              <a:rPr lang="kk-K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әзірлеу күні: 07.02.2023ж. 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Aft>
                <a:spcPts val="0"/>
              </a:spcAft>
            </a:pPr>
            <a:r>
              <a:rPr lang="kk-K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Баланың аты-жөні: </a:t>
            </a:r>
            <a:r>
              <a:rPr lang="kk-K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Аскар  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Aft>
                <a:spcPts val="0"/>
              </a:spcAft>
            </a:pPr>
            <a:r>
              <a:rPr lang="kk-K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Жасы:  3 жас 1 ай 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Aft>
                <a:spcPts val="0"/>
              </a:spcAft>
            </a:pPr>
            <a:r>
              <a:rPr lang="kk-K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Маман (</a:t>
            </a:r>
            <a:r>
              <a:rPr lang="kk-KZ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бейін</a:t>
            </a:r>
            <a:r>
              <a:rPr lang="kk-K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) психолог </a:t>
            </a:r>
            <a:r>
              <a:rPr lang="kk-KZ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Ергалиева</a:t>
            </a:r>
            <a:r>
              <a:rPr lang="kk-K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М.К.</a:t>
            </a:r>
            <a:endParaRPr lang="ru-RU" sz="1600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104457"/>
              </p:ext>
            </p:extLst>
          </p:nvPr>
        </p:nvGraphicFramePr>
        <p:xfrm>
          <a:off x="647565" y="1885970"/>
          <a:ext cx="8039235" cy="428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7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40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Оқыту кезеңі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Дамыту жұмысының бағыты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Мақсаттар-күтілетін</a:t>
                      </a:r>
                      <a:r>
                        <a:rPr lang="kk-KZ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нәтижелер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Жетістік-тер</a:t>
                      </a:r>
                      <a:r>
                        <a:rPr lang="kk-KZ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бағасы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Ескерту</a:t>
                      </a:r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kk-KZ" sz="1600" b="1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лер</a:t>
                      </a:r>
                      <a:r>
                        <a:rPr lang="kk-KZ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071">
                <a:tc>
                  <a:txBody>
                    <a:bodyPr/>
                    <a:lstStyle/>
                    <a:p>
                      <a:r>
                        <a:rPr lang="kk-KZ" sz="14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23.01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kk-KZ" sz="14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2023-23.07.2023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kk-KZ" sz="14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кезең</a:t>
                      </a:r>
                      <a:endParaRPr lang="ru-RU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kk-KZ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Асқар педагогтың, ересектердің ұсынған тапсырмаларына шектеулі және қысқа мерзімде қатысады: </a:t>
                      </a:r>
                      <a:r>
                        <a:rPr lang="kk-KZ" sz="16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пазлдар</a:t>
                      </a:r>
                      <a:r>
                        <a:rPr lang="kk-KZ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kk-KZ" sz="16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сортерлер</a:t>
                      </a:r>
                      <a:r>
                        <a:rPr lang="kk-KZ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жинайды, мұнара салады.</a:t>
                      </a:r>
                      <a:endParaRPr lang="ru-RU" sz="16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kk-KZ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Асқар ересек адаммен (психолог, ата-ана) бірлескен ойындар мен іс-шараларға шектеулі және қысқа уақыт қатысады: олар бір-біріне доп домалатады, кезек-кезек текшелер мұнарасын салады. </a:t>
                      </a:r>
                      <a:endParaRPr lang="ru-RU" sz="16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kk-KZ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Бала ересектердің іс-әрекеттеріне еліктей алады: психологтан кейін сабын көпіршіктерін үру, қуыршақты қасықпен тамақтандыру, машинаны ары-бері жүргізу;</a:t>
                      </a:r>
                      <a:endParaRPr lang="ru-RU" sz="16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endParaRPr lang="ru-RU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Autofit/>
          </a:bodyPr>
          <a:lstStyle/>
          <a:p>
            <a:r>
              <a:rPr lang="kk-KZ" sz="16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ЖЕКЕШЕ ДАМЫТУ </a:t>
            </a:r>
            <a:r>
              <a:rPr lang="kk-KZ" sz="1600" b="1" cap="sm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БАҒДАРЛАМАСЫ</a:t>
            </a:r>
            <a:r>
              <a:rPr lang="en-US" sz="1600" b="1" cap="sm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600" b="1" cap="sm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(жалғасы)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050521"/>
              </p:ext>
            </p:extLst>
          </p:nvPr>
        </p:nvGraphicFramePr>
        <p:xfrm>
          <a:off x="395536" y="692697"/>
          <a:ext cx="8466111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9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Оқыту кезеңі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Дамыту жұмысының бағыты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Мақсаттар-күтілетін</a:t>
                      </a:r>
                      <a:r>
                        <a:rPr lang="kk-KZ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нәтижелер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Жетістік-тер</a:t>
                      </a:r>
                      <a:r>
                        <a:rPr lang="kk-KZ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бағасы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Ескерту</a:t>
                      </a:r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kk-KZ" sz="1600" b="1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лер</a:t>
                      </a:r>
                      <a:r>
                        <a:rPr lang="kk-KZ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822">
                <a:tc>
                  <a:txBody>
                    <a:bodyPr/>
                    <a:lstStyle/>
                    <a:p>
                      <a:endParaRPr lang="ru-R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  <a:r>
                        <a:rPr lang="kk-KZ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Бала эмоционалды ойындар кезінде күлімсірейді: "Жасырынбақ", "Қуып жету". 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 Бала </a:t>
                      </a:r>
                      <a:r>
                        <a:rPr lang="en-US" sz="16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pecs</a:t>
                      </a:r>
                      <a:r>
                        <a:rPr lang="ru-RU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картасының</a:t>
                      </a:r>
                      <a:r>
                        <a:rPr lang="ru-RU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көмегімен</a:t>
                      </a:r>
                      <a:r>
                        <a:rPr lang="ru-RU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мұғаліммен</a:t>
                      </a:r>
                      <a:r>
                        <a:rPr lang="ru-RU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эмоционалды </a:t>
                      </a:r>
                      <a:r>
                        <a:rPr lang="ru-RU" sz="16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ойындар</a:t>
                      </a:r>
                      <a:r>
                        <a:rPr lang="ru-RU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ойнауды</a:t>
                      </a:r>
                      <a:r>
                        <a:rPr lang="ru-RU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сұрайды</a:t>
                      </a:r>
                      <a:r>
                        <a:rPr lang="ru-RU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kk-KZ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 Сабақ барысында бала 1-2 рет мұғалімге келіп, ойын ойнауды сұрайды: "жұмсақ цилиндрмен ойнау", "сабын көпіршіктері". </a:t>
                      </a:r>
                      <a:endParaRPr lang="ru-RU" sz="16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kk-KZ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 Асқар "сабын көпіршіктері", "жасырынбақ",  "қуып жету" ойындары кезінде анасына, мұғаліміне 2, 3 секунд қарайды. </a:t>
                      </a:r>
                      <a:endParaRPr lang="ru-RU" sz="16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kk-KZ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 Бала педагогпен сәлемдесу және қоштасу кезінде көзбен байланыста болады. </a:t>
                      </a:r>
                      <a:endParaRPr lang="ru-RU" sz="16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ru-RU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II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Өзара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әрекеттесудің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бастапқы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формаларын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қалыптастыру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Анасы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баланың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мүмкіндіктерін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түсініп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ажырата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алады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және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оның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сұранысын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бірден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қанағаттандыр</a:t>
                      </a: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уды доғарады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080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Autofit/>
          </a:bodyPr>
          <a:lstStyle/>
          <a:p>
            <a:r>
              <a:rPr lang="kk-KZ" sz="16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ЖЕКЕШЕ ДАМЫТУ </a:t>
            </a:r>
            <a:r>
              <a:rPr lang="kk-KZ" sz="1600" b="1" cap="sm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БАҒДАРЛАМАСЫ</a:t>
            </a:r>
            <a:r>
              <a:rPr lang="en-US" sz="1600" b="1" cap="sm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600" b="1" cap="sm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(жалғасы)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766037"/>
              </p:ext>
            </p:extLst>
          </p:nvPr>
        </p:nvGraphicFramePr>
        <p:xfrm>
          <a:off x="395536" y="692697"/>
          <a:ext cx="8466111" cy="545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9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Оқыту кезеңі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Дамыту жұмысының бағыты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Мақсаттар-күтілетін</a:t>
                      </a:r>
                      <a:r>
                        <a:rPr lang="kk-KZ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нәтижелер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Жетістік-тер</a:t>
                      </a:r>
                      <a:r>
                        <a:rPr lang="kk-KZ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бағасы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Ескерту</a:t>
                      </a:r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kk-KZ" sz="1600" b="1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лер</a:t>
                      </a:r>
                      <a:r>
                        <a:rPr lang="kk-KZ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822">
                <a:tc>
                  <a:txBody>
                    <a:bodyPr/>
                    <a:lstStyle/>
                    <a:p>
                      <a:endParaRPr lang="ru-R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  Бала "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PECS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"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карталарын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пайдаланып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қалағанын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сұрайды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  Бала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жақындарымен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қарым-қатынас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кезінде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ым-ишара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қимылдарын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қолданады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"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Сәлем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"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Қош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бол"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«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OK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»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"Бес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бер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!»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"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Жарайсың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!».</a:t>
                      </a:r>
                    </a:p>
                    <a:p>
                      <a:pPr marL="342900" indent="-342900">
                        <a:buAutoNum type="arabicPeriod" startAt="4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Ойын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кезінде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бала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анасын</a:t>
                      </a: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ың қолын құрал ретінде қолданбайды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6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Логоритмикалық</a:t>
                      </a: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жаттығу «Кел билейік балақай».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315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Autofit/>
          </a:bodyPr>
          <a:lstStyle/>
          <a:p>
            <a:r>
              <a:rPr lang="kk-KZ" sz="16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ЖЕКЕШЕ ДАМЫТУ </a:t>
            </a:r>
            <a:r>
              <a:rPr lang="kk-KZ" sz="1600" b="1" cap="sm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БАҒДАРЛАМАСЫ</a:t>
            </a:r>
            <a:r>
              <a:rPr lang="en-US" sz="1600" b="1" cap="sm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600" b="1" cap="sm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(жалғасы)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034116"/>
              </p:ext>
            </p:extLst>
          </p:nvPr>
        </p:nvGraphicFramePr>
        <p:xfrm>
          <a:off x="395536" y="692697"/>
          <a:ext cx="8466111" cy="554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9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Оқыту кезеңі</a:t>
                      </a:r>
                      <a:endParaRPr lang="ru-RU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Дамыту жұмысының бағыты</a:t>
                      </a:r>
                      <a:endParaRPr lang="ru-RU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Мақсаттар-күтілетін</a:t>
                      </a:r>
                      <a:r>
                        <a:rPr lang="kk-K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нәтижелер</a:t>
                      </a:r>
                      <a:endParaRPr lang="ru-RU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Жетістік-тер</a:t>
                      </a:r>
                      <a:r>
                        <a:rPr lang="kk-K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бағасы</a:t>
                      </a:r>
                      <a:endParaRPr lang="ru-RU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Ескерту</a:t>
                      </a:r>
                      <a:r>
                        <a:rPr lang="en-US" sz="1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kk-KZ" sz="1800" b="1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лер</a:t>
                      </a:r>
                      <a:r>
                        <a:rPr lang="kk-KZ" sz="1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822">
                <a:tc>
                  <a:txBody>
                    <a:bodyPr/>
                    <a:lstStyle/>
                    <a:p>
                      <a:endParaRPr lang="ru-RU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III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Баланың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сенсомоторлық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сферасын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дамыту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 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Проприоцептивті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вестибулярлық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сезімдерді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ойындар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арқылы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қанықтырғаннан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кейін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баланың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психикалық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тонусы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жоғарылайды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  "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тербелу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фитдопта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секіру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"</a:t>
                      </a:r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жұмсақ </a:t>
                      </a:r>
                      <a:r>
                        <a:rPr lang="kk-KZ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цилиндірдің</a:t>
                      </a:r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ішіне кіріп айналу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</a:p>
                    <a:p>
                      <a:pPr lvl="0"/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   Бала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шар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бассейнінде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сенсорлық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қанығады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Бала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фитдопта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секіру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арқылы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проприоцептивті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сезім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алады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Бала: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үрмебұршақ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(фасоль)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салынған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ыдыстың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шар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бассейінің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арасынан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жасырын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заттарды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табады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791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-31344"/>
            <a:ext cx="684076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Дағдыларын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дамыту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жоспары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Баланың аты: Асқар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320004"/>
              </p:ext>
            </p:extLst>
          </p:nvPr>
        </p:nvGraphicFramePr>
        <p:xfrm>
          <a:off x="251518" y="1052737"/>
          <a:ext cx="8712969" cy="4747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4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Кезеңдер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Міндеттері</a:t>
                      </a:r>
                      <a:endParaRPr lang="ru-RU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Қалай жасайды?</a:t>
                      </a:r>
                      <a:endParaRPr lang="ru-RU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Кім</a:t>
                      </a:r>
                      <a:r>
                        <a:rPr lang="ru-RU" sz="1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400" b="1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жасайды</a:t>
                      </a:r>
                      <a:r>
                        <a:rPr lang="ru-RU" sz="1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?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Үлкен дәретінде горшокқа отыруды үйрету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Үлкен дәретінде </a:t>
                      </a:r>
                      <a:r>
                        <a:rPr lang="ru-RU" sz="14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горшокқа</a:t>
                      </a:r>
                      <a:r>
                        <a:rPr lang="ru-RU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барады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1) Анасы Асқардың горшокта отырған, горшоктағы үлкен дәретін, анасының мақтап тұрған суретін шығарып үйге іліп қояды. Балаға суретті көрсетеді.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905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2) үлкен дәретке белгі бере бастағанда анасы горшакқа отырғызады. Дәретін шығарса балаға «нәтижесін» көрсетіп, мақтайды. Үлкен дәретін шығармаса «ештеңе етпейді, келесі жолы отырасың» деп ескертеді. 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905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3) Асқар үлкен дәретін киіміне жіберіп қойса: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905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-болмайды деп, баланың шалбарын шешіп, үлкен дәретін горшокқа салады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905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Асқарды горшокқа отырғызады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905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-горшоктан тұрғызып «Жарайсың! Сен дәретке отырдың дейді»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905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Асқарға суреттерді көрсетіп шығады.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905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Анасы </a:t>
                      </a:r>
                      <a:endParaRPr lang="ru-RU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302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313887"/>
            <a:ext cx="709200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Дағдыларын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дамыту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жоспары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(жалғасы)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Баланың аты: Асқар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895422"/>
              </p:ext>
            </p:extLst>
          </p:nvPr>
        </p:nvGraphicFramePr>
        <p:xfrm>
          <a:off x="539552" y="1484784"/>
          <a:ext cx="7488832" cy="424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1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Кезеңдер</a:t>
                      </a:r>
                      <a:endParaRPr lang="ru-RU" sz="1400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Міндеттері</a:t>
                      </a:r>
                      <a:endParaRPr lang="ru-RU" sz="1400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Қалай жасайды?</a:t>
                      </a:r>
                      <a:endParaRPr lang="ru-RU" sz="1400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Кім</a:t>
                      </a:r>
                      <a:r>
                        <a:rPr lang="ru-RU" sz="1400" b="1" i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400" b="1" i="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жасайды</a:t>
                      </a:r>
                      <a:r>
                        <a:rPr lang="ru-RU" sz="1400" b="1" i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?</a:t>
                      </a:r>
                      <a:endParaRPr lang="ru-RU" sz="1400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i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Үлкен дәретінде горшокқа отыруды үйрету</a:t>
                      </a:r>
                      <a:endParaRPr lang="ru-RU" sz="1400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i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Үлкен дәретінде </a:t>
                      </a:r>
                      <a:r>
                        <a:rPr lang="ru-RU" sz="1400" i="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горшокқа</a:t>
                      </a:r>
                      <a:r>
                        <a:rPr lang="ru-RU" sz="1400" i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400" i="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барады</a:t>
                      </a:r>
                      <a:endParaRPr lang="ru-RU" sz="1400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kk-KZ" sz="1400" i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400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905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kk-KZ" sz="1400" i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Дағдыға үйрету кезінде:</a:t>
                      </a:r>
                      <a:endParaRPr lang="ru-RU" sz="1400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905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kk-KZ" sz="1400" i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жөргекті күні бойына шешіп қою.</a:t>
                      </a:r>
                      <a:endParaRPr lang="ru-RU" sz="1400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905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kk-KZ" sz="1400" i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бала қаншалықты жиі және қай уақытта дәретін сындыратынын бақылаңыз, мәліметті өзіңізге белгілеп алыңыз.</a:t>
                      </a:r>
                      <a:endParaRPr lang="ru-RU" sz="1400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905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kk-KZ" sz="1400" i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горшокты бір жерге ғана қойыңыз.</a:t>
                      </a:r>
                      <a:endParaRPr lang="ru-RU" sz="1400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905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kk-KZ" sz="1400" i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ойыншықтар, гаджет, кедергі келтіретіндей артық әңгімелерден аулақ болыңыз.</a:t>
                      </a:r>
                      <a:endParaRPr lang="ru-RU" sz="1400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905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kk-KZ" sz="1400" i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-тазалық дағдыларын үйрету үшін суреттер қолданыңыз </a:t>
                      </a:r>
                      <a:endParaRPr lang="ru-RU" sz="1400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905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kk-KZ" sz="1400" i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балаға </a:t>
                      </a:r>
                      <a:r>
                        <a:rPr lang="kk-KZ" sz="1400" i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оңай шешілетін шалбар </a:t>
                      </a:r>
                      <a:r>
                        <a:rPr lang="kk-KZ" sz="1400" i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кигізу.</a:t>
                      </a:r>
                    </a:p>
                    <a:p>
                      <a:pPr indent="1905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endParaRPr lang="ru-RU" sz="1400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i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Анасы </a:t>
                      </a:r>
                      <a:endParaRPr lang="ru-RU" sz="1400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74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963" y="620688"/>
            <a:ext cx="8229600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kk-KZ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Диагностиканың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мақсаты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баланың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эмоционалды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әлеуметтік-коммуникативті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ақыл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-ой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сөйлеу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дамуының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деңгейін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сондай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kk-K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ақ  баланың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ерекшеліктерін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ескере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отырып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жұмыс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стратегиясын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тактикасы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мен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жұмыс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әдістерін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анықтау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2060848"/>
            <a:ext cx="82296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1756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kk-KZ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kk-K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kk-K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 рахмет!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72723" cy="2232248"/>
          </a:xfrm>
        </p:spPr>
        <p:txBody>
          <a:bodyPr>
            <a:noAutofit/>
          </a:bodyPr>
          <a:lstStyle/>
          <a:p>
            <a:r>
              <a:rPr 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Ауыр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бірнеше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бұзылулары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бар </a:t>
            </a:r>
            <a:r>
              <a:rPr 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балаларға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көмек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көрсету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Өмір тіршілігі мен денсаулық шектеулерінің халықаралық </a:t>
            </a:r>
            <a:r>
              <a:rPr lang="kk-KZ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жіктемесі</a:t>
            </a:r>
            <a:r>
              <a:rPr lang="kk-K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шеңберінде </a:t>
            </a:r>
            <a:r>
              <a:rPr lang="kk-KZ" sz="2000" b="1" dirty="0"/>
              <a:t>(ӨТДШХЖ)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kk-K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бағалау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жүйесінің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артықшылықтары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бағалау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жүйесінің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артықшылықтары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937" y="2420888"/>
            <a:ext cx="8229600" cy="3672408"/>
          </a:xfrm>
        </p:spPr>
        <p:txBody>
          <a:bodyPr>
            <a:normAutofit/>
          </a:bodyPr>
          <a:lstStyle/>
          <a:p>
            <a:r>
              <a:rPr lang="ru-RU" sz="2400" dirty="0" err="1"/>
              <a:t>баланың</a:t>
            </a:r>
            <a:r>
              <a:rPr lang="ru-RU" sz="2400" dirty="0"/>
              <a:t> </a:t>
            </a:r>
            <a:r>
              <a:rPr lang="ru-RU" sz="2400" dirty="0" err="1"/>
              <a:t>дамуындағы</a:t>
            </a:r>
            <a:r>
              <a:rPr lang="ru-RU" sz="2400" dirty="0"/>
              <a:t> </a:t>
            </a:r>
            <a:r>
              <a:rPr lang="ru-RU" sz="2400" dirty="0" err="1"/>
              <a:t>маңызды</a:t>
            </a:r>
            <a:r>
              <a:rPr lang="ru-RU" sz="2400" dirty="0"/>
              <a:t> </a:t>
            </a:r>
            <a:r>
              <a:rPr lang="ru-RU" sz="2400" dirty="0" err="1"/>
              <a:t>факторға</a:t>
            </a:r>
            <a:r>
              <a:rPr lang="ru-RU" sz="2400" dirty="0"/>
              <a:t> </a:t>
            </a:r>
            <a:r>
              <a:rPr lang="ru-RU" sz="2400" dirty="0" err="1"/>
              <a:t>назар</a:t>
            </a:r>
            <a:r>
              <a:rPr lang="ru-RU" sz="2400" dirty="0"/>
              <a:t> </a:t>
            </a:r>
            <a:r>
              <a:rPr lang="ru-RU" sz="2400" dirty="0" err="1"/>
              <a:t>аудару</a:t>
            </a:r>
            <a:r>
              <a:rPr lang="ru-RU" sz="2400" dirty="0"/>
              <a:t>: </a:t>
            </a:r>
            <a:r>
              <a:rPr lang="ru-RU" sz="2400" dirty="0" err="1"/>
              <a:t>ата-аналардың</a:t>
            </a:r>
            <a:r>
              <a:rPr lang="ru-RU" sz="2400" dirty="0"/>
              <a:t> </a:t>
            </a:r>
            <a:r>
              <a:rPr lang="ru-RU" sz="2400" dirty="0" err="1"/>
              <a:t>қатысуы</a:t>
            </a:r>
            <a:r>
              <a:rPr lang="ru-RU" sz="2400" dirty="0"/>
              <a:t> мен </a:t>
            </a:r>
            <a:r>
              <a:rPr lang="ru-RU" sz="2400" dirty="0" err="1"/>
              <a:t>көзқарасы</a:t>
            </a:r>
            <a:r>
              <a:rPr lang="ru-RU" sz="2400" dirty="0"/>
              <a:t>, </a:t>
            </a:r>
            <a:r>
              <a:rPr lang="ru-RU" sz="2400" dirty="0" err="1"/>
              <a:t>отбасының</a:t>
            </a:r>
            <a:r>
              <a:rPr lang="ru-RU" sz="2400" dirty="0"/>
              <a:t> </a:t>
            </a:r>
            <a:r>
              <a:rPr lang="ru-RU" sz="2400" dirty="0" err="1"/>
              <a:t>әлеуметтік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 smtClean="0"/>
              <a:t>тұрмыстық</a:t>
            </a:r>
            <a:r>
              <a:rPr lang="ru-RU" sz="2400" dirty="0" smtClean="0"/>
              <a:t> </a:t>
            </a:r>
            <a:r>
              <a:rPr lang="ru-RU" sz="2400" dirty="0" err="1"/>
              <a:t>өмірі</a:t>
            </a:r>
            <a:r>
              <a:rPr lang="ru-RU" sz="2400" dirty="0"/>
              <a:t>, </a:t>
            </a:r>
            <a:r>
              <a:rPr lang="ru-RU" sz="2400" dirty="0" err="1" smtClean="0"/>
              <a:t>қарым-қатынасы</a:t>
            </a:r>
            <a:r>
              <a:rPr lang="ru-RU" sz="2400" dirty="0" smtClean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қоршаған</a:t>
            </a:r>
            <a:r>
              <a:rPr lang="ru-RU" sz="2400" dirty="0"/>
              <a:t> орта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/>
              <a:t>баланың</a:t>
            </a:r>
            <a:r>
              <a:rPr lang="ru-RU" sz="2400" dirty="0" smtClean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оның</a:t>
            </a:r>
            <a:r>
              <a:rPr lang="ru-RU" sz="2400" dirty="0"/>
              <a:t> </a:t>
            </a:r>
            <a:r>
              <a:rPr lang="ru-RU" sz="2400" dirty="0" err="1"/>
              <a:t>отбасының</a:t>
            </a:r>
            <a:r>
              <a:rPr lang="ru-RU" sz="2400" dirty="0"/>
              <a:t> </a:t>
            </a:r>
            <a:r>
              <a:rPr lang="ru-RU" sz="2400" dirty="0" err="1"/>
              <a:t>күшті</a:t>
            </a:r>
            <a:r>
              <a:rPr lang="ru-RU" sz="2400" dirty="0"/>
              <a:t> </a:t>
            </a:r>
            <a:r>
              <a:rPr lang="ru-RU" sz="2400" dirty="0" err="1"/>
              <a:t>жақтарын</a:t>
            </a:r>
            <a:r>
              <a:rPr lang="ru-RU" sz="2400" dirty="0"/>
              <a:t>, </a:t>
            </a:r>
            <a:r>
              <a:rPr lang="ru-RU" sz="2400" dirty="0" err="1"/>
              <a:t>әлеуеті</a:t>
            </a:r>
            <a:r>
              <a:rPr lang="ru-RU" sz="2400" dirty="0"/>
              <a:t> мен </a:t>
            </a:r>
            <a:r>
              <a:rPr lang="ru-RU" sz="2400" dirty="0" err="1"/>
              <a:t>ресурстарын</a:t>
            </a:r>
            <a:r>
              <a:rPr lang="ru-RU" sz="2400" dirty="0"/>
              <a:t> </a:t>
            </a:r>
            <a:r>
              <a:rPr lang="ru-RU" sz="2400" dirty="0" err="1"/>
              <a:t>анықтауға</a:t>
            </a:r>
            <a:r>
              <a:rPr lang="ru-RU" sz="2400" dirty="0"/>
              <a:t> </a:t>
            </a:r>
            <a:r>
              <a:rPr lang="ru-RU" sz="2400" dirty="0" err="1" smtClean="0"/>
              <a:t>бағытталған</a:t>
            </a:r>
            <a:r>
              <a:rPr lang="ru-RU" sz="2400" dirty="0"/>
              <a:t>;</a:t>
            </a:r>
            <a:endParaRPr lang="ru-RU" sz="2400" dirty="0" smtClean="0"/>
          </a:p>
          <a:p>
            <a:r>
              <a:rPr lang="ru-RU" sz="2400" dirty="0" err="1" smtClean="0"/>
              <a:t>ата-аналарды</a:t>
            </a:r>
            <a:r>
              <a:rPr lang="ru-RU" sz="2400" dirty="0"/>
              <a:t> </a:t>
            </a:r>
            <a:r>
              <a:rPr lang="ru-RU" sz="2400" dirty="0" err="1" smtClean="0"/>
              <a:t>баланың</a:t>
            </a:r>
            <a:r>
              <a:rPr lang="ru-RU" sz="2400" dirty="0" smtClean="0"/>
              <a:t> </a:t>
            </a:r>
            <a:r>
              <a:rPr lang="ru-RU" sz="2400" dirty="0" err="1" smtClean="0"/>
              <a:t>тіршілік</a:t>
            </a:r>
            <a:r>
              <a:rPr lang="ru-RU" sz="2400" dirty="0" smtClean="0"/>
              <a:t> </a:t>
            </a:r>
            <a:r>
              <a:rPr lang="ru-RU" sz="2400" dirty="0" err="1" smtClean="0"/>
              <a:t>әрекетіндегі</a:t>
            </a:r>
            <a:r>
              <a:rPr lang="ru-RU" sz="2400" dirty="0" smtClean="0"/>
              <a:t> </a:t>
            </a:r>
            <a:r>
              <a:rPr lang="ru-RU" sz="2400" dirty="0" err="1" smtClean="0"/>
              <a:t>шектеулерін</a:t>
            </a:r>
            <a:r>
              <a:rPr lang="ru-RU" sz="2400" dirty="0" smtClean="0"/>
              <a:t> </a:t>
            </a:r>
            <a:r>
              <a:rPr lang="ru-RU" sz="2400" dirty="0" err="1"/>
              <a:t>бағалауда</a:t>
            </a:r>
            <a:r>
              <a:rPr lang="ru-RU" sz="2400" dirty="0"/>
              <a:t> </a:t>
            </a:r>
            <a:r>
              <a:rPr lang="ru-RU" sz="2400" dirty="0" err="1"/>
              <a:t>сарапшы</a:t>
            </a:r>
            <a:r>
              <a:rPr lang="ru-RU" sz="2400" dirty="0"/>
              <a:t> </a:t>
            </a:r>
            <a:r>
              <a:rPr lang="ru-RU" sz="2400" dirty="0" err="1"/>
              <a:t>ретінде</a:t>
            </a:r>
            <a:r>
              <a:rPr lang="ru-RU" sz="2400" dirty="0"/>
              <a:t> </a:t>
            </a:r>
            <a:r>
              <a:rPr lang="ru-RU" sz="2400" dirty="0" err="1" smtClean="0"/>
              <a:t>пайдалану</a:t>
            </a:r>
            <a:r>
              <a:rPr lang="ru-RU" sz="2400" dirty="0"/>
              <a:t>;</a:t>
            </a:r>
            <a:endParaRPr lang="ru-RU" sz="2400" dirty="0" smtClean="0"/>
          </a:p>
          <a:p>
            <a:r>
              <a:rPr lang="ru-RU" sz="2400" dirty="0" err="1" smtClean="0"/>
              <a:t>ата-аналармен</a:t>
            </a:r>
            <a:r>
              <a:rPr lang="ru-RU" sz="2400" dirty="0" smtClean="0"/>
              <a:t> </a:t>
            </a:r>
            <a:r>
              <a:rPr lang="ru-RU" sz="2400" dirty="0" err="1"/>
              <a:t>тең</a:t>
            </a:r>
            <a:r>
              <a:rPr lang="ru-RU" sz="2400" dirty="0"/>
              <a:t> </a:t>
            </a:r>
            <a:r>
              <a:rPr lang="ru-RU" sz="2400" dirty="0" err="1" smtClean="0"/>
              <a:t>серіктестік</a:t>
            </a:r>
            <a:r>
              <a:rPr lang="ru-RU" sz="2400" dirty="0" smtClean="0"/>
              <a:t> </a:t>
            </a:r>
            <a:r>
              <a:rPr lang="ru-RU" sz="2400" dirty="0" err="1"/>
              <a:t>құру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970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/>
              <a:t> Диагностика </a:t>
            </a:r>
            <a:r>
              <a:rPr lang="ru-RU" sz="2800" b="1" dirty="0" err="1" smtClean="0"/>
              <a:t>кезеңдері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alt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ru-RU" alt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</a:t>
            </a:r>
            <a:r>
              <a:rPr lang="ru-RU" alt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та-анамен</a:t>
            </a:r>
            <a:r>
              <a:rPr lang="ru-RU" alt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алғашқы</a:t>
            </a:r>
            <a:r>
              <a:rPr lang="ru-RU" alt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кездесу</a:t>
            </a:r>
            <a:r>
              <a:rPr lang="ru-RU" alt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ru-RU" alt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Баламен</a:t>
            </a:r>
            <a:r>
              <a:rPr lang="ru-RU" alt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алғашқы</a:t>
            </a:r>
            <a:r>
              <a:rPr lang="ru-RU" alt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танысу</a:t>
            </a:r>
            <a:r>
              <a:rPr lang="ru-RU" alt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ru-RU" alt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Баламен</a:t>
            </a:r>
            <a:r>
              <a:rPr lang="ru-RU" alt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байланыс</a:t>
            </a:r>
            <a:r>
              <a:rPr lang="ru-RU" alt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орнатудың</a:t>
            </a:r>
            <a:r>
              <a:rPr lang="ru-RU" alt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бастапқы</a:t>
            </a:r>
            <a:r>
              <a:rPr lang="ru-RU" alt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әрекеті</a:t>
            </a:r>
            <a:r>
              <a:rPr lang="ru-RU" alt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ru-RU" alt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Психофизикалық</a:t>
            </a:r>
            <a:r>
              <a:rPr lang="ru-RU" alt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дамудың</a:t>
            </a:r>
            <a:r>
              <a:rPr lang="ru-RU" alt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деңгейін</a:t>
            </a:r>
            <a:r>
              <a:rPr lang="ru-RU" alt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alt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alt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alt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эмоционалды</a:t>
            </a:r>
            <a:r>
              <a:rPr lang="ru-RU" alt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ойын</a:t>
            </a:r>
            <a:r>
              <a:rPr lang="ru-RU" alt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қарым-қатынасына</a:t>
            </a:r>
            <a:r>
              <a:rPr lang="ru-RU" alt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түсуін</a:t>
            </a:r>
            <a:r>
              <a:rPr lang="ru-RU" alt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зерттеу</a:t>
            </a:r>
            <a:r>
              <a:rPr lang="ru-RU" alt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alt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16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Баланы зерттеу әдістері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Медициналық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педагогикалық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құжаттаманы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талдау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Баланы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бақылау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Әлеуметтік-педагогикалық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зерттеу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Үйдегі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бейнежазбаларды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зерттеу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5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Анасымен сөйлесу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Еркін әрекетінде бала не істейді?</a:t>
            </a:r>
          </a:p>
          <a:p>
            <a:r>
              <a:rPr lang="kk-K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 ойнайды?</a:t>
            </a:r>
          </a:p>
          <a:p>
            <a:r>
              <a:rPr lang="kk-K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Қалай ойнайды? Не істегенді жақсы көреді?</a:t>
            </a:r>
          </a:p>
          <a:p>
            <a:r>
              <a:rPr lang="kk-K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Қимылдық ойындарды жақсы көреді ма?</a:t>
            </a:r>
          </a:p>
          <a:p>
            <a:r>
              <a:rPr lang="kk-K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Құшақтағанды, қысқанды ұнатады ма?</a:t>
            </a:r>
          </a:p>
          <a:p>
            <a:r>
              <a:rPr lang="kk-KZ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Аулада серуендеу кезінде бір нәрсеге көбірек қызығушылық бар ма </a:t>
            </a:r>
            <a:r>
              <a:rPr lang="kk-K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r>
              <a:rPr lang="kk-K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Ойындарды қандай таңдауда </a:t>
            </a:r>
            <a:r>
              <a:rPr lang="kk-KZ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артықшылықтар бар, қандай және кіммен немесе немен?</a:t>
            </a:r>
            <a:endParaRPr lang="kk-KZ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220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Сенсорлық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профиль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сауалнамасы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Мақсаты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есту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көру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вестибулярлық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тактильді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проприоцептивті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сенсорлық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жүйелерінің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ерекшеліктерін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9" y="2533003"/>
            <a:ext cx="2952328" cy="386856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93" y="2580912"/>
            <a:ext cx="2802129" cy="391240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64904"/>
            <a:ext cx="2700335" cy="389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21" y="2580912"/>
            <a:ext cx="3026227" cy="40324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33" y="2593310"/>
            <a:ext cx="2953893" cy="392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0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Сенсорлық көрсеткіштер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6637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7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Баланы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бақылау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әдісі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қоршаған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орта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сигналдарына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реакциялар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есту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көру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тактильді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т.б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.);</a:t>
            </a:r>
          </a:p>
          <a:p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мақсатты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мінез-құлықты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қалай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ұйымдастырады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қалай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шешім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қабылдайды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моторлы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мінез-құлықты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жоспарлау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әр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түрлі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қозғалыстарда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дене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қалпын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сақтау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ойыншықтардағы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әртүрлі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әрекеттердегі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таңдаудағы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ұмтылысы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4317</TotalTime>
  <Words>1217</Words>
  <Application>Microsoft Office PowerPoint</Application>
  <PresentationFormat>Экран (4:3)</PresentationFormat>
  <Paragraphs>176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</vt:lpstr>
      <vt:lpstr>Тема Office</vt:lpstr>
      <vt:lpstr>Өмір тіршілігі мен денсаулық шектеулерінің халықаралық жіктемесі  шеңберінде аутизмі бар баланы тексеру балаға көмек көрсету стратегияларын таңдау. </vt:lpstr>
      <vt:lpstr>Презентация PowerPoint</vt:lpstr>
      <vt:lpstr>Ауыр және бірнеше бұзылулары бар балаларға көмек көрсету Өмір тіршілігі мен денсаулық шектеулерінің халықаралық жіктемесі шеңберінде (ӨТДШХЖ)  бағалау жүйесінің артықшылықтары  бағалау жүйесінің артықшылықтары</vt:lpstr>
      <vt:lpstr> Диагностика кезеңдері </vt:lpstr>
      <vt:lpstr>Баланы зерттеу әдістері</vt:lpstr>
      <vt:lpstr>Анасымен сөйлесу</vt:lpstr>
      <vt:lpstr>"Сенсорлық профиль" сауалнамасы   Мақсаты: есту, көру, вестибулярлық, тактильді және проприоцептивті сенсорлық жүйелерінің ерекшеліктерін анықтау  </vt:lpstr>
      <vt:lpstr>Сенсорлық көрсеткіштер</vt:lpstr>
      <vt:lpstr> Баланы бақылау әдісі</vt:lpstr>
      <vt:lpstr>Презентация PowerPoint</vt:lpstr>
      <vt:lpstr>Баладан келесідей ерекшеліктер анықталды:</vt:lpstr>
      <vt:lpstr>Психофизикалық дамудың топтық бағалауының протоколы</vt:lpstr>
      <vt:lpstr>Топтық бағалау нәтижелері бойынша мамандардың ұсыныстары</vt:lpstr>
      <vt:lpstr> ЖЕКЕШЕ ДАМЫТУ БАҒДАРЛАМАСЫ </vt:lpstr>
      <vt:lpstr>ЖЕКЕШЕ ДАМЫТУ БАҒДАРЛАМАСЫ (жалғасы)</vt:lpstr>
      <vt:lpstr>ЖЕКЕШЕ ДАМЫТУ БАҒДАРЛАМАСЫ (жалғасы)</vt:lpstr>
      <vt:lpstr>ЖЕКЕШЕ ДАМЫТУ БАҒДАРЛАМАСЫ (жалғасы)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Сенсорная интеграция ребенка с РАС</dc:title>
  <dc:creator>ASus</dc:creator>
  <cp:lastModifiedBy>user</cp:lastModifiedBy>
  <cp:revision>249</cp:revision>
  <dcterms:created xsi:type="dcterms:W3CDTF">2023-03-15T04:10:59Z</dcterms:created>
  <dcterms:modified xsi:type="dcterms:W3CDTF">2023-03-31T09:11:30Z</dcterms:modified>
</cp:coreProperties>
</file>